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3" r:id="rId3"/>
    <p:sldId id="257" r:id="rId4"/>
    <p:sldId id="256" r:id="rId5"/>
    <p:sldId id="258" r:id="rId6"/>
    <p:sldId id="260" r:id="rId7"/>
    <p:sldId id="261" r:id="rId8"/>
    <p:sldId id="259" r:id="rId9"/>
    <p:sldId id="264" r:id="rId10"/>
    <p:sldId id="267" r:id="rId11"/>
    <p:sldId id="262" r:id="rId12"/>
    <p:sldId id="266" r:id="rId13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016" autoAdjust="0"/>
  </p:normalViewPr>
  <p:slideViewPr>
    <p:cSldViewPr snapToGrid="0">
      <p:cViewPr varScale="1">
        <p:scale>
          <a:sx n="65" d="100"/>
          <a:sy n="65" d="100"/>
        </p:scale>
        <p:origin x="102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415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988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306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564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95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04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983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358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44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402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39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CBB757-C4C0-44EF-9D39-4653732B9154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9C452-E086-4958-84BC-6BE5A7B13B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49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9789" y="39996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Отчет о реализованном проекте в 2020г.</a:t>
            </a:r>
            <a:br>
              <a:rPr lang="ru-RU" sz="36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2200" b="1" dirty="0" smtClean="0">
                <a:solidFill>
                  <a:srgbClr val="0070C0"/>
                </a:solidFill>
              </a:rPr>
              <a:t>28 октября состоялся отчет администрации </a:t>
            </a:r>
            <a:r>
              <a:rPr lang="ru-RU" sz="2200" b="1" dirty="0">
                <a:solidFill>
                  <a:srgbClr val="0070C0"/>
                </a:solidFill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</a:rPr>
              <a:t>и инициативной группы о выполнении проекта 2020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32318"/>
              </p:ext>
            </p:extLst>
          </p:nvPr>
        </p:nvGraphicFramePr>
        <p:xfrm>
          <a:off x="749709" y="1725522"/>
          <a:ext cx="9279194" cy="4321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39597"/>
                <a:gridCol w="4639597"/>
              </a:tblGrid>
              <a:tr h="329377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102754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6" y="1725523"/>
            <a:ext cx="3628103" cy="43508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30" y="1725521"/>
            <a:ext cx="3126657" cy="43508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020" y="1725522"/>
            <a:ext cx="2654710" cy="435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15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             </a:t>
            </a: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Итоговое собрание </a:t>
            </a:r>
            <a:b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Проект определен</a:t>
            </a:r>
            <a:r>
              <a:rPr lang="ru-RU" smtClean="0">
                <a:solidFill>
                  <a:srgbClr val="0070C0"/>
                </a:solidFill>
                <a:latin typeface="Arial Black" panose="020B0A04020102020204" pitchFamily="34" charset="0"/>
              </a:rPr>
              <a:t>: «</a:t>
            </a:r>
            <a:r>
              <a:rPr lang="ru-RU" sz="3100" smtClean="0">
                <a:solidFill>
                  <a:srgbClr val="0070C0"/>
                </a:solidFill>
                <a:latin typeface="Arial Black" panose="020B0A04020102020204" pitchFamily="34" charset="0"/>
              </a:rPr>
              <a:t>Благоустройство </a:t>
            </a:r>
            <a:r>
              <a:rPr lang="ru-RU" sz="31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сельского кладбища в с. Мокрушинское»</a:t>
            </a:r>
            <a:endParaRPr lang="ru-RU" sz="31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031" y="1873250"/>
            <a:ext cx="4351338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" r="-1033" b="30109"/>
          <a:stretch/>
        </p:blipFill>
        <p:spPr>
          <a:xfrm>
            <a:off x="3537175" y="1873250"/>
            <a:ext cx="3316856" cy="43513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8" y="3792538"/>
            <a:ext cx="2698975" cy="24320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873250"/>
            <a:ext cx="2698977" cy="191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77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Вид Мокрушинского кладбища в настоящее время</a:t>
            </a:r>
            <a:br>
              <a:rPr lang="ru-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11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(550метров ограждения из разного материала, площадь 17045 м2)</a:t>
            </a:r>
            <a:endParaRPr lang="ru-RU" sz="11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2635790"/>
              </p:ext>
            </p:extLst>
          </p:nvPr>
        </p:nvGraphicFramePr>
        <p:xfrm>
          <a:off x="838200" y="1825625"/>
          <a:ext cx="10515600" cy="4130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20651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51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664" y="1507524"/>
            <a:ext cx="3939745" cy="2421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507524"/>
            <a:ext cx="3410464" cy="4456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08" y="1507523"/>
            <a:ext cx="3241591" cy="24219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208" y="3929450"/>
            <a:ext cx="3241591" cy="20347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663" y="3929450"/>
            <a:ext cx="3863544" cy="203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9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46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ИНФОРМИРОВАНИЕ ЖИТЕЛЕЙ О РЕШЕНИИ ИТОГОВОГО СОБРАНИЯ (ПРОЕКТ  ППМИ-2021)</a:t>
            </a:r>
            <a:br>
              <a:rPr lang="ru-RU" sz="31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1800" dirty="0" smtClean="0">
                <a:solidFill>
                  <a:srgbClr val="0070C0"/>
                </a:solidFill>
                <a:cs typeface="Aharoni" panose="02010803020104030203" pitchFamily="2" charset="-79"/>
              </a:rPr>
              <a:t>(</a:t>
            </a:r>
            <a:r>
              <a:rPr lang="ru-RU" sz="1800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статья</a:t>
            </a:r>
            <a:r>
              <a:rPr lang="ru-RU" sz="1800" dirty="0" smtClean="0">
                <a:solidFill>
                  <a:srgbClr val="0070C0"/>
                </a:solidFill>
                <a:cs typeface="Aharoni" panose="02010803020104030203" pitchFamily="2" charset="-79"/>
              </a:rPr>
              <a:t> </a:t>
            </a:r>
            <a:r>
              <a:rPr lang="ru-RU" sz="1800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в </a:t>
            </a:r>
            <a:r>
              <a:rPr lang="ru-RU" sz="1800" b="1" dirty="0" err="1" smtClean="0">
                <a:solidFill>
                  <a:srgbClr val="0070C0"/>
                </a:solidFill>
                <a:cs typeface="Aharoni" panose="02010803020104030203" pitchFamily="2" charset="-79"/>
              </a:rPr>
              <a:t>казачинской</a:t>
            </a:r>
            <a:r>
              <a:rPr lang="ru-RU" sz="1800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 районной общественно-политической газете  «Новая жизнь» от 17 декабря 2020 №51, информация на </a:t>
            </a:r>
            <a:r>
              <a:rPr lang="en-US" sz="1800" b="1" dirty="0" err="1" smtClean="0">
                <a:solidFill>
                  <a:srgbClr val="0070C0"/>
                </a:solidFill>
                <a:cs typeface="Aharoni" panose="02010803020104030203" pitchFamily="2" charset="-79"/>
              </a:rPr>
              <a:t>facebook</a:t>
            </a:r>
            <a:r>
              <a:rPr lang="ru-RU" sz="1800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, сайт  Мокрушинского сельсовета ,</a:t>
            </a:r>
            <a:r>
              <a:rPr lang="ru-RU" sz="1800" b="1" dirty="0" err="1" smtClean="0">
                <a:solidFill>
                  <a:srgbClr val="0070C0"/>
                </a:solidFill>
                <a:cs typeface="Aharoni" panose="02010803020104030203" pitchFamily="2" charset="-79"/>
              </a:rPr>
              <a:t>мокрушинский.рф</a:t>
            </a:r>
            <a:r>
              <a:rPr lang="ru-RU" sz="1800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. от 11.12.2020)</a:t>
            </a:r>
            <a:endParaRPr lang="ru-RU" sz="1800" b="1" dirty="0">
              <a:solidFill>
                <a:srgbClr val="0070C0"/>
              </a:solidFill>
              <a:cs typeface="Aharoni" panose="02010803020104030203" pitchFamily="2" charset="-79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6569057"/>
              </p:ext>
            </p:extLst>
          </p:nvPr>
        </p:nvGraphicFramePr>
        <p:xfrm>
          <a:off x="838200" y="1825623"/>
          <a:ext cx="10515600" cy="4176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  <a:gridCol w="2628900"/>
              </a:tblGrid>
              <a:tr h="20884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884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t="47801" r="496" b="-587"/>
          <a:stretch/>
        </p:blipFill>
        <p:spPr>
          <a:xfrm>
            <a:off x="838201" y="1858298"/>
            <a:ext cx="3158612" cy="4114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813" y="1858298"/>
            <a:ext cx="3436373" cy="4114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187" y="1858298"/>
            <a:ext cx="3920613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Информирование жителей о ППМИ -21</a:t>
            </a:r>
            <a:endParaRPr lang="ru-RU" sz="36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5453779"/>
              </p:ext>
            </p:extLst>
          </p:nvPr>
        </p:nvGraphicFramePr>
        <p:xfrm>
          <a:off x="838200" y="1825625"/>
          <a:ext cx="10515600" cy="4501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505200"/>
                <a:gridCol w="3505200"/>
              </a:tblGrid>
              <a:tr h="22505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505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72" y="4061254"/>
            <a:ext cx="3155604" cy="2257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71" y="1804086"/>
            <a:ext cx="3155607" cy="22571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578" y="1804086"/>
            <a:ext cx="3501081" cy="22571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778" y="1804086"/>
            <a:ext cx="4382527" cy="45143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480" y="1804086"/>
            <a:ext cx="2366319" cy="22571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308" y="4003589"/>
            <a:ext cx="2926492" cy="23148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437" y="1804086"/>
            <a:ext cx="1985319" cy="225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50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    Анкетирование жителей</a:t>
            </a:r>
            <a:b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по вопросу участия в ППМИ-21,</a:t>
            </a:r>
            <a:b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выявление объектов</a:t>
            </a:r>
            <a:endParaRPr lang="ru-RU" sz="32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607849"/>
              </p:ext>
            </p:extLst>
          </p:nvPr>
        </p:nvGraphicFramePr>
        <p:xfrm>
          <a:off x="838200" y="1690687"/>
          <a:ext cx="10515600" cy="5167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3281"/>
                <a:gridCol w="4957119"/>
                <a:gridCol w="3505200"/>
              </a:tblGrid>
              <a:tr h="25836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5836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1690688"/>
            <a:ext cx="2292177" cy="26836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378" y="1690688"/>
            <a:ext cx="2842054" cy="26836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589" y="1690688"/>
            <a:ext cx="2982096" cy="26836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686" y="1690688"/>
            <a:ext cx="2844113" cy="26836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374292"/>
            <a:ext cx="2292177" cy="24837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377" y="4374292"/>
            <a:ext cx="2397211" cy="24837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588" y="4374292"/>
            <a:ext cx="2537255" cy="24837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843" y="4374292"/>
            <a:ext cx="3288956" cy="248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35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11892"/>
            <a:ext cx="9144000" cy="91851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Опрос жителей:</a:t>
            </a:r>
            <a:b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приоритетного объекта</a:t>
            </a:r>
            <a:endParaRPr lang="ru-RU" sz="3200" b="1" dirty="0">
              <a:solidFill>
                <a:srgbClr val="0070C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1392195"/>
            <a:ext cx="9144000" cy="51651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096" y="1342766"/>
            <a:ext cx="1968845" cy="29244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843" y="1342769"/>
            <a:ext cx="2603157" cy="3064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622" y="1392195"/>
            <a:ext cx="2117123" cy="28750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9" y="4267200"/>
            <a:ext cx="2825579" cy="25784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578" y="4267200"/>
            <a:ext cx="3163330" cy="25907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908" y="4267200"/>
            <a:ext cx="3220996" cy="2590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941" y="1392194"/>
            <a:ext cx="2586682" cy="287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3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7054" y="216843"/>
            <a:ext cx="10515600" cy="135658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Предварительное собрание с коллективом МБДОУ Мокрушинский детский сад по вопросу участия в ППМИ-21,</a:t>
            </a: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обсуждение инициативных проектов</a:t>
            </a:r>
            <a:endParaRPr lang="ru-RU" sz="2800" b="1" dirty="0">
              <a:solidFill>
                <a:srgbClr val="0070C0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6415768"/>
              </p:ext>
            </p:extLst>
          </p:nvPr>
        </p:nvGraphicFramePr>
        <p:xfrm>
          <a:off x="1474572" y="2026507"/>
          <a:ext cx="7142205" cy="4522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0735"/>
                <a:gridCol w="2380735"/>
                <a:gridCol w="2380735"/>
              </a:tblGrid>
              <a:tr h="22612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612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573" y="2026508"/>
            <a:ext cx="3072714" cy="44813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286" y="2026508"/>
            <a:ext cx="5231028" cy="448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497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Предварительное собрание с коллективом МБОУ </a:t>
            </a:r>
            <a:r>
              <a:rPr lang="ru-RU" sz="2800" b="1" dirty="0" err="1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Мокрушинская</a:t>
            </a: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СОШ по вопросу участия в </a:t>
            </a: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ППМИ-21</a:t>
            </a:r>
            <a:r>
              <a:rPr lang="ru-RU" sz="28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, обсуждение инициативных проектов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6665045"/>
              </p:ext>
            </p:extLst>
          </p:nvPr>
        </p:nvGraphicFramePr>
        <p:xfrm>
          <a:off x="1070918" y="1825623"/>
          <a:ext cx="10132544" cy="4756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3136"/>
                <a:gridCol w="2533136"/>
                <a:gridCol w="2533136"/>
                <a:gridCol w="2533136"/>
              </a:tblGrid>
              <a:tr h="23782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37820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341" y="1820562"/>
            <a:ext cx="3814119" cy="47285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919" y="1820562"/>
            <a:ext cx="3624647" cy="47285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568" y="1820562"/>
            <a:ext cx="2693774" cy="23560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566" y="4176583"/>
            <a:ext cx="2693775" cy="237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11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51935"/>
            <a:ext cx="10515600" cy="1408669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Предварительное собрание с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коллективом Мокрушинского отделения сестринского ухода КГБУЗ «</a:t>
            </a:r>
            <a:r>
              <a:rPr lang="ru-RU" sz="2400" b="1" dirty="0" err="1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Казачинская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 РБ» </a:t>
            </a: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по вопросу участия в </a:t>
            </a:r>
            <a:b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ППМИ-21, обсуждение инициативных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проектов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3220477"/>
              </p:ext>
            </p:extLst>
          </p:nvPr>
        </p:nvGraphicFramePr>
        <p:xfrm>
          <a:off x="1375718" y="2265404"/>
          <a:ext cx="8756823" cy="3987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8941"/>
                <a:gridCol w="2918941"/>
                <a:gridCol w="2918941"/>
              </a:tblGrid>
              <a:tr h="39871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205" y="2265404"/>
            <a:ext cx="4168346" cy="39871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51" y="2265404"/>
            <a:ext cx="1869989" cy="39871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" r="30200"/>
          <a:stretch/>
        </p:blipFill>
        <p:spPr>
          <a:xfrm>
            <a:off x="1375719" y="2265404"/>
            <a:ext cx="2809103" cy="398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8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Предварительное собрание с коллективом </a:t>
            </a:r>
            <a:r>
              <a:rPr lang="ru-RU" b="1" dirty="0" smtClean="0">
                <a:solidFill>
                  <a:srgbClr val="0070C0"/>
                </a:solidFill>
              </a:rPr>
              <a:t>ПЧ-173  </a:t>
            </a:r>
            <a:r>
              <a:rPr lang="ru-RU" b="1" dirty="0">
                <a:solidFill>
                  <a:srgbClr val="0070C0"/>
                </a:solidFill>
              </a:rPr>
              <a:t>по вопросу участия в ППМИ-21, обсуждение инициативных проектов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865919"/>
              </p:ext>
            </p:extLst>
          </p:nvPr>
        </p:nvGraphicFramePr>
        <p:xfrm>
          <a:off x="838200" y="2034745"/>
          <a:ext cx="8478796" cy="4349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9398"/>
                <a:gridCol w="4239398"/>
              </a:tblGrid>
              <a:tr h="21747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17478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508" y="2026508"/>
            <a:ext cx="4275438" cy="43742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2026508"/>
            <a:ext cx="4236308" cy="437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446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Встреча с депутатами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сельского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Совета   </a:t>
            </a: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по вопросу участия в </a:t>
            </a: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ППМИ-21</a:t>
            </a: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, обсуждение инициативных проектов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74514"/>
              </p:ext>
            </p:extLst>
          </p:nvPr>
        </p:nvGraphicFramePr>
        <p:xfrm>
          <a:off x="1359242" y="1825625"/>
          <a:ext cx="9320886" cy="4303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0443"/>
                <a:gridCol w="4660443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324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43" y="1837038"/>
            <a:ext cx="3912974" cy="4283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217" y="1837038"/>
            <a:ext cx="5407910" cy="42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46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797</TotalTime>
  <Words>111</Words>
  <Application>Microsoft Office PowerPoint</Application>
  <PresentationFormat>Широкоэкранный</PresentationFormat>
  <Paragraphs>15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Aharoni</vt:lpstr>
      <vt:lpstr>Arial</vt:lpstr>
      <vt:lpstr>Arial Black</vt:lpstr>
      <vt:lpstr>Calibri</vt:lpstr>
      <vt:lpstr>Calibri Light</vt:lpstr>
      <vt:lpstr>Тема Office</vt:lpstr>
      <vt:lpstr>Отчет о реализованном проекте в 2020г. 28 октября состоялся отчет администрации  и инициативной группы о выполнении проекта 2020 </vt:lpstr>
      <vt:lpstr>Информирование жителей о ППМИ -21</vt:lpstr>
      <vt:lpstr>     Анкетирование жителей  по вопросу участия в ППМИ-21, выявление объектов</vt:lpstr>
      <vt:lpstr>Опрос жителей:  приоритетного объекта</vt:lpstr>
      <vt:lpstr>Предварительное собрание с коллективом МБДОУ Мокрушинский детский сад по вопросу участия в ППМИ-21, обсуждение инициативных проектов</vt:lpstr>
      <vt:lpstr>Предварительное собрание с коллективом МБОУ Мокрушинская СОШ по вопросу участия в  ППМИ-21, обсуждение инициативных проектов</vt:lpstr>
      <vt:lpstr>Предварительное собрание с коллективом Мокрушинского отделения сестринского ухода КГБУЗ «Казачинская РБ» по вопросу участия в  ППМИ-21, обсуждение инициативных проектов</vt:lpstr>
      <vt:lpstr>Предварительное собрание с коллективом ПЧ-173  по вопросу участия в ППМИ-21, обсуждение инициативных проектов</vt:lpstr>
      <vt:lpstr>Встреча с депутатами сельского Совета   по вопросу участия в ППМИ-21, обсуждение инициативных проектов</vt:lpstr>
      <vt:lpstr>             Итоговое собрание      Проект определен: «Благоустройство сельского кладбища в с. Мокрушинское»</vt:lpstr>
      <vt:lpstr>Вид Мокрушинского кладбища в настоящее время (550метров ограждения из разного материала, площадь 17045 м2)</vt:lpstr>
      <vt:lpstr>ИНФОРМИРОВАНИЕ ЖИТЕЛЕЙ О РЕШЕНИИ ИТОГОВОГО СОБРАНИЯ (ПРОЕКТ  ППМИ-2021) (статья в казачинской районной общественно-политической газете  «Новая жизнь» от 17 декабря 2020 №51, информация на facebook, сайт  Мокрушинского сельсовета ,мокрушинский.рф. от 11.12.2020)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Анкетирование жителей по вопросу участия в  ППМИ-21,выявление объектов</dc:title>
  <dc:creator>GLAVA</dc:creator>
  <cp:lastModifiedBy>GLAVA</cp:lastModifiedBy>
  <cp:revision>49</cp:revision>
  <cp:lastPrinted>2020-12-21T03:18:28Z</cp:lastPrinted>
  <dcterms:created xsi:type="dcterms:W3CDTF">2020-12-08T08:08:36Z</dcterms:created>
  <dcterms:modified xsi:type="dcterms:W3CDTF">2021-02-04T07:48:24Z</dcterms:modified>
</cp:coreProperties>
</file>